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5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5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14" r:id="rId129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29" Type="http://schemas.openxmlformats.org/officeDocument/2006/relationships/slide" Target="slides/slide59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5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9" name="Shape 4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0" name="Google Shape;4170;p59:notes"/>
          <p:cNvSpPr/>
          <p:nvPr>
            <p:ph idx="2" type="sldImg"/>
          </p:nvPr>
        </p:nvSpPr>
        <p:spPr>
          <a:xfrm>
            <a:off x="38119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1" name="Google Shape;4171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35.png"/></Relationships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72" name="Shape 4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3" name="Google Shape;4173;p615"/>
          <p:cNvSpPr txBox="1"/>
          <p:nvPr>
            <p:ph type="title"/>
          </p:nvPr>
        </p:nvSpPr>
        <p:spPr>
          <a:xfrm>
            <a:off x="1541122" y="1004634"/>
            <a:ext cx="7263000" cy="103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425" lIns="31425" spcFirstLastPara="1" rIns="31425" wrap="square" tIns="31425">
            <a:noAutofit/>
          </a:bodyPr>
          <a:lstStyle/>
          <a:p>
            <a:pPr indent="0" lvl="0" marL="0" marR="0" rtl="0" algn="ctr">
              <a:lnSpc>
                <a:spcPct val="1019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zh-CN" sz="40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Things to consider before starting</a:t>
            </a:r>
            <a:endParaRPr b="0" i="0" sz="40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4" name="Google Shape;4174;p615"/>
          <p:cNvSpPr txBox="1"/>
          <p:nvPr>
            <p:ph idx="1" type="body"/>
          </p:nvPr>
        </p:nvSpPr>
        <p:spPr>
          <a:xfrm>
            <a:off x="901688" y="1695448"/>
            <a:ext cx="7842300" cy="28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-234950" lvl="0" marL="317500" marR="0" rtl="0" algn="l">
              <a:lnSpc>
                <a:spcPct val="119921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2900"/>
              <a:buFont typeface="Arial"/>
              <a:buChar char="●"/>
            </a:pPr>
            <a:r>
              <a:rPr b="0" i="0" lang="zh-CN" sz="29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What is the main message are you trying to get across?</a:t>
            </a:r>
            <a:endParaRPr b="0" i="0" sz="29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4950" lvl="0" marL="317500" marR="0" rtl="0" algn="l">
              <a:lnSpc>
                <a:spcPct val="119921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2900"/>
              <a:buFont typeface="Arial"/>
              <a:buChar char="●"/>
            </a:pPr>
            <a:r>
              <a:rPr b="0" i="0" lang="zh-CN" sz="29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What diagrams, tables and graphs will you need?</a:t>
            </a:r>
            <a:endParaRPr b="0" i="0" sz="29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4950" lvl="0" marL="317500" marR="0" rtl="0" algn="l">
              <a:lnSpc>
                <a:spcPct val="119921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2900"/>
              <a:buFont typeface="Arial"/>
              <a:buChar char="●"/>
            </a:pPr>
            <a:r>
              <a:rPr b="0" i="0" lang="zh-CN" sz="29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Who is your audience?</a:t>
            </a:r>
            <a:endParaRPr b="0" i="0" sz="29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4950" lvl="0" marL="317500" marR="0" rtl="0" algn="l">
              <a:lnSpc>
                <a:spcPct val="119921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2900"/>
              <a:buFont typeface="Arial"/>
              <a:buChar char="●"/>
            </a:pPr>
            <a:r>
              <a:rPr b="0" i="0" lang="zh-CN" sz="29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Create a sketch of what you want your final poster to look like</a:t>
            </a:r>
            <a:endParaRPr b="0" i="0" sz="29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9921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